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97" r:id="rId3"/>
    <p:sldId id="257" r:id="rId4"/>
    <p:sldId id="298" r:id="rId5"/>
    <p:sldId id="299" r:id="rId6"/>
    <p:sldId id="306" r:id="rId7"/>
    <p:sldId id="300" r:id="rId8"/>
    <p:sldId id="305" r:id="rId9"/>
    <p:sldId id="301" r:id="rId10"/>
    <p:sldId id="307" r:id="rId11"/>
    <p:sldId id="303" r:id="rId12"/>
    <p:sldId id="304" r:id="rId13"/>
    <p:sldId id="302" r:id="rId14"/>
    <p:sldId id="308" r:id="rId15"/>
    <p:sldId id="309" r:id="rId16"/>
    <p:sldId id="310" r:id="rId17"/>
    <p:sldId id="311" r:id="rId18"/>
    <p:sldId id="313" r:id="rId19"/>
  </p:sldIdLst>
  <p:sldSz cx="9144000" cy="5143500" type="screen16x9"/>
  <p:notesSz cx="6858000" cy="9144000"/>
  <p:embeddedFontLst>
    <p:embeddedFont>
      <p:font typeface="Lexend Deca" panose="020B0600000101010101" charset="-78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24;p5">
            <a:extLst>
              <a:ext uri="{FF2B5EF4-FFF2-40B4-BE49-F238E27FC236}">
                <a16:creationId xmlns:a16="http://schemas.microsoft.com/office/drawing/2014/main" id="{92296E24-3A21-4CAB-BACB-8DE5D7259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550" y="397565"/>
            <a:ext cx="6014400" cy="6658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443947"/>
            <a:ext cx="6014400" cy="61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774725" y="1564189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Diesel</a:t>
            </a:r>
            <a:br>
              <a:rPr lang="en-US" dirty="0"/>
            </a:br>
            <a:r>
              <a:rPr lang="en-US" dirty="0"/>
              <a:t>Exhaust</a:t>
            </a:r>
            <a:br>
              <a:rPr lang="en-US" dirty="0"/>
            </a:br>
            <a:r>
              <a:rPr lang="en-US" dirty="0"/>
              <a:t>Fluid</a:t>
            </a:r>
            <a:br>
              <a:rPr lang="en-US" dirty="0"/>
            </a:br>
            <a:r>
              <a:rPr lang="en-US" dirty="0"/>
              <a:t>Store</a:t>
            </a: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840025FF-81EE-4AAF-A6A4-C210881A66CA}"/>
              </a:ext>
            </a:extLst>
          </p:cNvPr>
          <p:cNvSpPr txBox="1">
            <a:spLocks/>
          </p:cNvSpPr>
          <p:nvPr/>
        </p:nvSpPr>
        <p:spPr>
          <a:xfrm>
            <a:off x="6968843" y="4563348"/>
            <a:ext cx="2111943" cy="5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900" dirty="0"/>
              <a:t>201795014 </a:t>
            </a:r>
            <a:r>
              <a:rPr lang="ko-KR" altLang="en-US" sz="1900" dirty="0"/>
              <a:t>김경민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947A2F-9C04-48DA-A10B-EF9AA1F4D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AA881-0830-47BD-A45A-5CD7376BD8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3373F-D061-467A-B9B5-ECD95811F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D5633DD-2BB1-4467-A9E4-9E181C8E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S3 Bucket json</a:t>
            </a:r>
            <a:r>
              <a:rPr lang="ko-KR" altLang="en-US" dirty="0"/>
              <a:t>파일 업로드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FC733-4EC1-4208-85B6-ACC00EB0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878522"/>
            <a:ext cx="770448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415B310-9656-4A00-BDC7-3ED88500D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F27F0-6E82-417A-8481-61D524D4F8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4FAF4-58C8-4D79-91B8-FBA39339F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78CDE53-7B64-4383-ADF0-72A885A0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DynamoDB </a:t>
            </a:r>
            <a:r>
              <a:rPr lang="ko-KR" altLang="en-US" dirty="0"/>
              <a:t>데이터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AD0938-E180-420A-9AB9-C05E32A7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2550"/>
            <a:ext cx="4292123" cy="32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0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F1993D-3942-4D16-B3C2-D0FB79719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A2AD-136B-4CD4-B5E0-B2916A908FD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4B86F-1A9C-4739-966D-657B6298B5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D2E6214-CD31-41FF-9345-8CDF7955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정적 웹 호스팅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3EC7EF-BF80-44A7-87DC-897241396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30" b="5122"/>
          <a:stretch/>
        </p:blipFill>
        <p:spPr>
          <a:xfrm>
            <a:off x="580551" y="1352551"/>
            <a:ext cx="3820628" cy="13564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6B8973-4766-4952-8CF7-B858151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2998160"/>
            <a:ext cx="4044506" cy="1747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1CFAFF-CE5C-4C0E-B064-1B5792F0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52549"/>
            <a:ext cx="3991449" cy="13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926FF8-BF33-46CE-851F-6D47AA5E0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C4485-47B4-42C5-9746-37CA6199D0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BD786-9D10-4B0F-A52B-D453487858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2D11E90-B7E2-4CEF-B2DE-8B073600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S3 Bucket Object </a:t>
            </a:r>
            <a:r>
              <a:rPr lang="ko-KR" altLang="en-US" dirty="0"/>
              <a:t>권한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C6EEAF-90CD-4AE7-8EFF-F588C0BF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8" y="1587320"/>
            <a:ext cx="5308234" cy="30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EEDFD7-5083-4A86-881E-AE420674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3903706"/>
            <a:ext cx="4694835" cy="842229"/>
          </a:xfrm>
        </p:spPr>
        <p:txBody>
          <a:bodyPr/>
          <a:lstStyle/>
          <a:p>
            <a:r>
              <a:rPr lang="en-US" altLang="ko-KR" dirty="0"/>
              <a:t>Kakao Maps API Wizard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ko-KR" altLang="en-US" dirty="0"/>
              <a:t>코드를 제공 받습니다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AA6C2-21A2-4CF6-90FC-44870D0D7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5ED7E7E-5EBA-4378-BE3C-23FB68FF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KAKAO OPEN API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B29BB2-CA0F-41AD-902B-8F412F95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75" y="1352550"/>
            <a:ext cx="3497380" cy="26876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4D54E3-CE67-48EE-9026-B11B059F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6" y="1352550"/>
            <a:ext cx="3732011" cy="20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4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6FE582-960D-48C0-B6C5-9893583A5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D92F7-CE54-4FC5-A4F2-3F7911CD66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87A6C-15F1-4E4B-9DF7-EF5876C70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2CC1111-5863-4169-AD40-A83485D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EC94A9-9B99-4264-8E24-645B6F34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2550"/>
            <a:ext cx="7135272" cy="1709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17F82A-149D-46CF-84E4-63126857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1" y="3185539"/>
            <a:ext cx="3599564" cy="16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8502A-5BAF-4368-AC5A-2762FABAC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1724DF-D7A9-4D3F-AE61-6FCE74659F2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8D169-8F3C-4A73-A5B5-E79C5AC01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0934D72-F430-49CE-9814-A33197C4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274ED-D97C-4A3C-822F-EB7D4692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641725"/>
            <a:ext cx="5105033" cy="3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5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698FBD-AFFC-4B48-9779-607398572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44845-2369-40F5-983C-BDDC042923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300B50-1BCE-465F-A236-12AA089367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C2E8B85-2FB3-4E95-B501-86337B9A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B4C41A-7BFD-46EB-9886-C61DF53D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8" b="6919"/>
          <a:stretch/>
        </p:blipFill>
        <p:spPr>
          <a:xfrm>
            <a:off x="580550" y="1352550"/>
            <a:ext cx="6280888" cy="2723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F86EBF-6D81-40ED-AD0E-7D0BABF0E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50" t="38471" r="32616" b="27618"/>
          <a:stretch/>
        </p:blipFill>
        <p:spPr>
          <a:xfrm>
            <a:off x="4850569" y="2857605"/>
            <a:ext cx="2343262" cy="16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4A319-7B18-48B4-9E1B-F751E7E61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299" y="1991850"/>
            <a:ext cx="4263900" cy="1159800"/>
          </a:xfrm>
        </p:spPr>
        <p:txBody>
          <a:bodyPr/>
          <a:lstStyle/>
          <a:p>
            <a:r>
              <a:rPr lang="en-US" altLang="ko-KR" sz="8000" dirty="0"/>
              <a:t>Thanks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58163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6F9B7-4331-4443-9077-F3B1624B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49" y="1916206"/>
            <a:ext cx="5463903" cy="259144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최근 </a:t>
            </a:r>
            <a:r>
              <a:rPr lang="ko-KR" altLang="en-US" dirty="0" err="1">
                <a:latin typeface="+mj-ea"/>
                <a:ea typeface="+mj-ea"/>
              </a:rPr>
              <a:t>요소수</a:t>
            </a:r>
            <a:r>
              <a:rPr lang="ko-KR" altLang="en-US" dirty="0">
                <a:latin typeface="+mj-ea"/>
                <a:ea typeface="+mj-ea"/>
              </a:rPr>
              <a:t> 관련 사태로 인하여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 err="1">
                <a:latin typeface="+mj-ea"/>
                <a:ea typeface="+mj-ea"/>
              </a:rPr>
              <a:t>요소수를</a:t>
            </a:r>
            <a:r>
              <a:rPr lang="ko-KR" altLang="en-US" dirty="0">
                <a:latin typeface="+mj-ea"/>
                <a:ea typeface="+mj-ea"/>
              </a:rPr>
              <a:t> 판매하는 곳의 위치와 가격을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보다 쉽게 알 수 있으면 좋지 않을까 하는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생각을 하고 클라우드와 접목 시키면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좋겠다는 생각을 하여 개발하게 되었습니다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47B97-8742-4743-A313-A748302CA4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82B779FB-6D8E-4590-8D5D-6605CB3F803C}"/>
              </a:ext>
            </a:extLst>
          </p:cNvPr>
          <p:cNvSpPr txBox="1">
            <a:spLocks/>
          </p:cNvSpPr>
          <p:nvPr/>
        </p:nvSpPr>
        <p:spPr>
          <a:xfrm>
            <a:off x="580550" y="465175"/>
            <a:ext cx="6014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ko-KR" altLang="en-US" dirty="0"/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26661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4651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구조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9F08B188-3881-904C-A4F0-16EE84EFE76B}"/>
              </a:ext>
            </a:extLst>
          </p:cNvPr>
          <p:cNvSpPr txBox="1"/>
          <p:nvPr/>
        </p:nvSpPr>
        <p:spPr>
          <a:xfrm>
            <a:off x="1785735" y="4138876"/>
            <a:ext cx="150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S3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 key bucket</a:t>
            </a:r>
          </a:p>
        </p:txBody>
      </p:sp>
      <p:pic>
        <p:nvPicPr>
          <p:cNvPr id="16" name="Graphic 48">
            <a:extLst>
              <a:ext uri="{FF2B5EF4-FFF2-40B4-BE49-F238E27FC236}">
                <a16:creationId xmlns:a16="http://schemas.microsoft.com/office/drawing/2014/main" id="{813BD328-0E37-5A48-9B63-F6397202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2111" y="3530746"/>
            <a:ext cx="576000" cy="576000"/>
          </a:xfrm>
          <a:prstGeom prst="rect">
            <a:avLst/>
          </a:prstGeom>
        </p:spPr>
      </p:pic>
      <p:pic>
        <p:nvPicPr>
          <p:cNvPr id="17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11" y="1643309"/>
            <a:ext cx="598200" cy="59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50" y="2385437"/>
            <a:ext cx="18916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19" name="Graphic 10">
            <a:extLst>
              <a:ext uri="{FF2B5EF4-FFF2-40B4-BE49-F238E27FC236}">
                <a16:creationId xmlns:a16="http://schemas.microsoft.com/office/drawing/2014/main" id="{40FC1ECE-7B68-41EA-B2A5-9790193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53" y="1638789"/>
            <a:ext cx="598200" cy="59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FCAD3ACF-B6F3-4D38-82FF-FBFCDB46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47" y="1638789"/>
            <a:ext cx="598200" cy="59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80479C1-9ADF-4BF2-B86A-CE55D46CC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044" y="2382300"/>
            <a:ext cx="11576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1FFD458-78EE-4DAD-A326-005E08F4B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617" y="2390042"/>
            <a:ext cx="1573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9F483E45-2A57-4001-BDE8-7CB3807CB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53" y="3489397"/>
            <a:ext cx="597600" cy="59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72495D28-CEE1-4839-854A-F81FBE0FF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509" y="4169654"/>
            <a:ext cx="1970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FE026EFB-2B31-4D5F-9B56-E5DEEEF10B08}"/>
              </a:ext>
            </a:extLst>
          </p:cNvPr>
          <p:cNvCxnSpPr>
            <a:cxnSpLocks/>
          </p:cNvCxnSpPr>
          <p:nvPr/>
        </p:nvCxnSpPr>
        <p:spPr>
          <a:xfrm flipV="1">
            <a:off x="4259853" y="2816496"/>
            <a:ext cx="0" cy="502266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22">
            <a:extLst>
              <a:ext uri="{FF2B5EF4-FFF2-40B4-BE49-F238E27FC236}">
                <a16:creationId xmlns:a16="http://schemas.microsoft.com/office/drawing/2014/main" id="{D6BBCF01-08D5-4B92-8680-9F0E90CE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586362" y="165818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Arrow Connector 6">
            <a:extLst>
              <a:ext uri="{FF2B5EF4-FFF2-40B4-BE49-F238E27FC236}">
                <a16:creationId xmlns:a16="http://schemas.microsoft.com/office/drawing/2014/main" id="{F20E2E0F-D9E2-4ACF-BC9F-2698DBD909A3}"/>
              </a:ext>
            </a:extLst>
          </p:cNvPr>
          <p:cNvCxnSpPr>
            <a:cxnSpLocks/>
          </p:cNvCxnSpPr>
          <p:nvPr/>
        </p:nvCxnSpPr>
        <p:spPr>
          <a:xfrm>
            <a:off x="1268369" y="1893132"/>
            <a:ext cx="586874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6">
            <a:extLst>
              <a:ext uri="{FF2B5EF4-FFF2-40B4-BE49-F238E27FC236}">
                <a16:creationId xmlns:a16="http://schemas.microsoft.com/office/drawing/2014/main" id="{B0757BC7-0E66-4A35-B324-8B1D02F55ED3}"/>
              </a:ext>
            </a:extLst>
          </p:cNvPr>
          <p:cNvCxnSpPr>
            <a:cxnSpLocks/>
          </p:cNvCxnSpPr>
          <p:nvPr/>
        </p:nvCxnSpPr>
        <p:spPr>
          <a:xfrm>
            <a:off x="3123567" y="1813616"/>
            <a:ext cx="57425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7">
            <a:extLst>
              <a:ext uri="{FF2B5EF4-FFF2-40B4-BE49-F238E27FC236}">
                <a16:creationId xmlns:a16="http://schemas.microsoft.com/office/drawing/2014/main" id="{D2D5B1DB-5E9C-469D-ABBD-9F48C79E4B95}"/>
              </a:ext>
            </a:extLst>
          </p:cNvPr>
          <p:cNvCxnSpPr>
            <a:cxnSpLocks/>
          </p:cNvCxnSpPr>
          <p:nvPr/>
        </p:nvCxnSpPr>
        <p:spPr>
          <a:xfrm>
            <a:off x="3123567" y="2077691"/>
            <a:ext cx="567168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1E4D50CD-2DAC-4A84-B283-50BAC807CEE5}"/>
              </a:ext>
            </a:extLst>
          </p:cNvPr>
          <p:cNvCxnSpPr>
            <a:cxnSpLocks/>
          </p:cNvCxnSpPr>
          <p:nvPr/>
        </p:nvCxnSpPr>
        <p:spPr>
          <a:xfrm flipV="1">
            <a:off x="2539011" y="2847102"/>
            <a:ext cx="0" cy="502266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">
            <a:extLst>
              <a:ext uri="{FF2B5EF4-FFF2-40B4-BE49-F238E27FC236}">
                <a16:creationId xmlns:a16="http://schemas.microsoft.com/office/drawing/2014/main" id="{3DB924E0-71A9-42BA-AE12-75FF7F7EDA9A}"/>
              </a:ext>
            </a:extLst>
          </p:cNvPr>
          <p:cNvCxnSpPr>
            <a:cxnSpLocks/>
          </p:cNvCxnSpPr>
          <p:nvPr/>
        </p:nvCxnSpPr>
        <p:spPr>
          <a:xfrm>
            <a:off x="4791737" y="1813616"/>
            <a:ext cx="57425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7">
            <a:extLst>
              <a:ext uri="{FF2B5EF4-FFF2-40B4-BE49-F238E27FC236}">
                <a16:creationId xmlns:a16="http://schemas.microsoft.com/office/drawing/2014/main" id="{32F2A609-CD42-4C53-A05C-1CCC528F86EB}"/>
              </a:ext>
            </a:extLst>
          </p:cNvPr>
          <p:cNvCxnSpPr>
            <a:cxnSpLocks/>
          </p:cNvCxnSpPr>
          <p:nvPr/>
        </p:nvCxnSpPr>
        <p:spPr>
          <a:xfrm>
            <a:off x="4791737" y="2077691"/>
            <a:ext cx="567168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F06283-CB0A-46EC-93B0-6D61DD17E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69E86-30B0-4145-95A3-F7C5D2536A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4A13C-E15B-4ADB-B6DE-8A4A0CCAD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7AE29F0-F8C2-411F-A37E-88362656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버킷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DDA35D-3ED2-4B08-AD07-EB8524F8F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8" y="1352550"/>
            <a:ext cx="3831148" cy="2746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F3293-4B2F-4E2C-98BC-73F6563A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2549"/>
            <a:ext cx="4308871" cy="27462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D5A1A1-AC3D-4B6D-89E5-97DEE64BF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81"/>
          <a:stretch/>
        </p:blipFill>
        <p:spPr>
          <a:xfrm>
            <a:off x="370498" y="4376565"/>
            <a:ext cx="5350808" cy="5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127B31-A11C-407F-8D7E-814AF06E5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2E268F-99B8-4771-8795-9DCBD6DA91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931B6-AFFD-4633-8337-921356799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6F75A0A-6462-4D12-A1AB-47FA5ADD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DynamoDB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BB9704-A6FF-44F5-A87C-85344C91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2550"/>
            <a:ext cx="5142832" cy="32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7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93A176-9C57-4F03-B2EC-38C5E0B78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000B8-0E1D-4950-9A49-D3A3558623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C4133-18F4-4DCE-B3CE-094DD2556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DD2C202-7DC0-4A23-BB22-44814D03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IAM Policies</a:t>
            </a:r>
            <a:r>
              <a:rPr lang="ko-KR" altLang="en-US" dirty="0"/>
              <a:t>생성 </a:t>
            </a:r>
            <a:r>
              <a:rPr lang="en-US" altLang="ko-KR" dirty="0"/>
              <a:t>Roles</a:t>
            </a:r>
            <a:r>
              <a:rPr lang="ko-KR" altLang="en-US" dirty="0"/>
              <a:t>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627FB8-5C07-43D1-96BE-7CD7B66D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334" y="1352550"/>
            <a:ext cx="4069194" cy="315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5487BE-FA26-4684-B931-54E018BE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352550"/>
            <a:ext cx="3871258" cy="3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0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11B59F-DE1A-4559-85F9-91A2C7E18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11AE9-4EC6-4D98-9613-2A634EE88B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DDCF1-DD96-494B-8561-60D580F7F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F5EAD44-683B-40BE-AC40-94F6A494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</a:t>
            </a:r>
            <a:r>
              <a:rPr lang="ko-KR" altLang="en-US" dirty="0"/>
              <a:t>생성 </a:t>
            </a:r>
            <a:r>
              <a:rPr lang="en-US" altLang="ko-KR" dirty="0"/>
              <a:t>&amp; IAM Roles </a:t>
            </a:r>
            <a:r>
              <a:rPr lang="ko-KR" altLang="en-US" dirty="0"/>
              <a:t>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8398CD-B2E9-40C5-9D9A-5B94DBED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2550"/>
            <a:ext cx="3855738" cy="3155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29C593-24A3-4D96-9058-5169FE47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82" y="1321777"/>
            <a:ext cx="3440721" cy="21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1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153D76-793E-4B40-A163-01B979CF5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4C7D6-6C8E-4ED1-A832-394D784B2F8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06CF0-E817-498A-AF64-228263B27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8D28E25-2AFD-41A3-8205-AA770845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트리거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F074BF-19B1-40C6-95BB-9912780E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4" y="1596382"/>
            <a:ext cx="3305176" cy="1119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FF7A14-2C95-4CB9-A02E-3CB7F0F1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3248578"/>
            <a:ext cx="3863873" cy="1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8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00C2EB-CE84-4D83-90A2-201B9332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899434-8A4F-44DD-B375-B8121D50E9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E83CD-9BAC-4D8A-835E-0CC59B2A0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CEC22CD-9677-4044-86BA-2C539CF7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37D522-2934-4B8A-90CB-1B88DFBD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9112"/>
            <a:ext cx="3670992" cy="33868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8D85B-30EF-4552-9FFB-FE4B90AD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461" y="1359112"/>
            <a:ext cx="2776150" cy="35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3967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142</Words>
  <Application>Microsoft Office PowerPoint</Application>
  <PresentationFormat>화면 슬라이드 쇼(16:9)</PresentationFormat>
  <Paragraphs>43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Lexend Deca</vt:lpstr>
      <vt:lpstr>Arial</vt:lpstr>
      <vt:lpstr>Muli</vt:lpstr>
      <vt:lpstr>맑은 고딕</vt:lpstr>
      <vt:lpstr>Aliena template</vt:lpstr>
      <vt:lpstr>Diesel Exhaust Fluid Store</vt:lpstr>
      <vt:lpstr>PowerPoint 프레젠테이션</vt:lpstr>
      <vt:lpstr>프로젝트 구조</vt:lpstr>
      <vt:lpstr>S3 버킷 생성</vt:lpstr>
      <vt:lpstr>DynamoDB생성</vt:lpstr>
      <vt:lpstr>IAM Policies생성 Roles추가</vt:lpstr>
      <vt:lpstr>Lambda생성 &amp; IAM Roles 추가</vt:lpstr>
      <vt:lpstr>Lambda 트리거 추가</vt:lpstr>
      <vt:lpstr>Lambda 코드</vt:lpstr>
      <vt:lpstr>S3 Bucket json파일 업로드</vt:lpstr>
      <vt:lpstr>DynamoDB 데이터 확인</vt:lpstr>
      <vt:lpstr>S3정적 웹 호스팅</vt:lpstr>
      <vt:lpstr>S3 Bucket Object 권한</vt:lpstr>
      <vt:lpstr>KAKAO OPEN API </vt:lpstr>
      <vt:lpstr>HTML Code</vt:lpstr>
      <vt:lpstr>HTML Code</vt:lpstr>
      <vt:lpstr>결과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Diesel Exhaust Fluid Store</dc:title>
  <cp:lastModifiedBy>Administrator</cp:lastModifiedBy>
  <cp:revision>3</cp:revision>
  <dcterms:modified xsi:type="dcterms:W3CDTF">2021-12-13T12:34:18Z</dcterms:modified>
</cp:coreProperties>
</file>